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15" r:id="rId2"/>
    <p:sldId id="467" r:id="rId3"/>
    <p:sldId id="457" r:id="rId4"/>
    <p:sldId id="468" r:id="rId5"/>
    <p:sldId id="469" r:id="rId6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SimHei" panose="02010609060101010101" pitchFamily="49" charset="-122"/>
      <p:regular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EEF4"/>
    <a:srgbClr val="014694"/>
    <a:srgbClr val="F2F2F2"/>
    <a:srgbClr val="1B1F35"/>
    <a:srgbClr val="F8F8F8"/>
    <a:srgbClr val="66A6B9"/>
    <a:srgbClr val="FE5B4A"/>
    <a:srgbClr val="9DD4E6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2021/7/5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7499" y="279742"/>
            <a:ext cx="11517001" cy="62988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 useBgFill="1">
        <p:nvSpPr>
          <p:cNvPr id="6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000">
        <p15:prstTrans prst="crush"/>
      </p:transition>
    </mc:Choice>
    <mc:Fallback xmlns=""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5000"/>
    </mc:Choice>
    <mc:Fallback xmlns="">
      <p:transition spd="slow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Calibri" panose="020F0502020204030204" charset="0"/>
            </a:endParaRPr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2021/7/5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2021/7/5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Calibri" panose="020F050202020403020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Calibri" panose="020F050202020403020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543175" y="2789555"/>
            <a:ext cx="7109460" cy="1412240"/>
            <a:chOff x="4006" y="4423"/>
            <a:chExt cx="11196" cy="2224"/>
          </a:xfrm>
        </p:grpSpPr>
        <p:sp>
          <p:nvSpPr>
            <p:cNvPr id="8" name="文本框 7"/>
            <p:cNvSpPr txBox="1"/>
            <p:nvPr/>
          </p:nvSpPr>
          <p:spPr>
            <a:xfrm>
              <a:off x="4006" y="4423"/>
              <a:ext cx="11196" cy="14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014694"/>
                  </a:solidFill>
                  <a:ea typeface="Calibri" panose="020F0502020204030204" charset="0"/>
                </a:rPr>
                <a:t>Fake News Detection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771" y="6067"/>
              <a:ext cx="7661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cap="all">
                  <a:solidFill>
                    <a:srgbClr val="014694"/>
                  </a:solidFill>
                  <a:uFillTx/>
                  <a:ea typeface="Calibri" panose="020F0502020204030204" charset="0"/>
                </a:rPr>
                <a:t>Open Campus Deep learning Course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88102" y="6296660"/>
            <a:ext cx="3220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Supervisor</a:t>
            </a:r>
            <a:r>
              <a:rPr lang="zh-CN" altLang="en-US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: Luca Palmieri</a:t>
            </a:r>
            <a:r>
              <a:rPr lang="zh-CN" altLang="en-US" sz="14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 </a:t>
            </a:r>
          </a:p>
        </p:txBody>
      </p:sp>
      <p:sp>
        <p:nvSpPr>
          <p:cNvPr id="5" name="文本框 9"/>
          <p:cNvSpPr txBox="1"/>
          <p:nvPr/>
        </p:nvSpPr>
        <p:spPr>
          <a:xfrm>
            <a:off x="4545327" y="4915535"/>
            <a:ext cx="3100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Members:</a:t>
            </a:r>
          </a:p>
          <a:p>
            <a:pPr algn="ctr"/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Md </a:t>
            </a:r>
            <a:r>
              <a:rPr lang="en-US" altLang="zh-CN" sz="1600" cap="all" dirty="0" err="1">
                <a:solidFill>
                  <a:schemeClr val="bg1"/>
                </a:solidFill>
                <a:uFillTx/>
                <a:ea typeface="Calibri" panose="020F0502020204030204" charset="0"/>
              </a:rPr>
              <a:t>Majharul</a:t>
            </a:r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 Islam </a:t>
            </a:r>
            <a:r>
              <a:rPr lang="en-US" altLang="zh-CN" sz="1600" cap="all" dirty="0" err="1">
                <a:solidFill>
                  <a:schemeClr val="bg1"/>
                </a:solidFill>
                <a:uFillTx/>
                <a:ea typeface="Calibri" panose="020F0502020204030204" charset="0"/>
              </a:rPr>
              <a:t>Nayem</a:t>
            </a:r>
            <a:endParaRPr lang="en-US" altLang="zh-CN" sz="1600" cap="all" dirty="0">
              <a:solidFill>
                <a:schemeClr val="bg1"/>
              </a:solidFill>
              <a:uFillTx/>
              <a:ea typeface="Calibri" panose="020F0502020204030204" charset="0"/>
            </a:endParaRPr>
          </a:p>
          <a:p>
            <a:pPr algn="ctr"/>
            <a:r>
              <a:rPr lang="en-US" altLang="zh-CN" sz="1600" cap="all" dirty="0" err="1">
                <a:solidFill>
                  <a:schemeClr val="bg1"/>
                </a:solidFill>
                <a:uFillTx/>
                <a:ea typeface="Calibri" panose="020F0502020204030204" charset="0"/>
              </a:rPr>
              <a:t>FarJana</a:t>
            </a:r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 Islam</a:t>
            </a:r>
          </a:p>
          <a:p>
            <a:pPr algn="ctr"/>
            <a:r>
              <a:rPr lang="en-US" altLang="zh-CN" sz="16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Junaid Abbas Mohammed</a:t>
            </a:r>
            <a:r>
              <a:rPr lang="zh-CN" altLang="en-US" sz="1400" cap="all" dirty="0">
                <a:solidFill>
                  <a:schemeClr val="bg1"/>
                </a:solidFill>
                <a:uFillTx/>
                <a:ea typeface="Calibri" panose="020F0502020204030204" charset="0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106"/>
            <a:ext cx="12220972" cy="278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r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5" y="2439035"/>
            <a:ext cx="3277235" cy="1979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 flipH="1">
            <a:off x="4927775" y="2782673"/>
            <a:ext cx="4441825" cy="186372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Why Fake News?</a:t>
            </a:r>
            <a:r>
              <a:rPr lang="zh-CN" altLang="en-US" sz="4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
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033713" y="3717032"/>
            <a:ext cx="3734488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dir="d" isInverted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4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5" y="1005205"/>
            <a:ext cx="12193270" cy="5882640"/>
          </a:xfrm>
          <a:prstGeom prst="rect">
            <a:avLst/>
          </a:prstGeom>
          <a:solidFill>
            <a:srgbClr val="EFEE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Calibri" panose="020F050202020403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145" y="302260"/>
            <a:ext cx="146240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>
                <a:solidFill>
                  <a:schemeClr val="bg1"/>
                </a:solidFill>
                <a:ea typeface="Calibri" panose="020F0502020204030204" charset="0"/>
              </a:rPr>
              <a:t>Topics</a:t>
            </a:r>
            <a:r>
              <a:rPr lang="en-US" altLang="zh-CN" b="1">
                <a:solidFill>
                  <a:schemeClr val="bg1"/>
                </a:solidFill>
                <a:ea typeface="Calibri" panose="020F0502020204030204" charset="0"/>
              </a:rPr>
              <a:t>
 </a:t>
            </a:r>
          </a:p>
        </p:txBody>
      </p:sp>
      <p:cxnSp>
        <p:nvCxnSpPr>
          <p:cNvPr id="3" name="直接连接符 2"/>
          <p:cNvCxnSpPr/>
          <p:nvPr/>
        </p:nvCxnSpPr>
        <p:spPr>
          <a:xfrm rot="5400000">
            <a:off x="2501982" y="3946359"/>
            <a:ext cx="357036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rot="5400000">
            <a:off x="6293030" y="3946359"/>
            <a:ext cx="357036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906145" y="5219700"/>
            <a:ext cx="3204845" cy="1236878"/>
            <a:chOff x="503238" y="2612182"/>
            <a:chExt cx="2191599" cy="927545"/>
          </a:xfrm>
        </p:grpSpPr>
        <p:sp>
          <p:nvSpPr>
            <p:cNvPr id="7" name="矩形 6"/>
            <p:cNvSpPr/>
            <p:nvPr/>
          </p:nvSpPr>
          <p:spPr>
            <a:xfrm>
              <a:off x="503238" y="2612182"/>
              <a:ext cx="1062580" cy="506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Dataset</a:t>
              </a:r>
              <a:r>
                <a:rPr lang="en-US" altLang="zh-CN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 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3238" y="2905916"/>
              <a:ext cx="2191599" cy="633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Speaker: Farjana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Will be speaking about the Fake &amp; Real News Dataset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504690" y="5219700"/>
            <a:ext cx="3354705" cy="1236870"/>
            <a:chOff x="471218" y="2612182"/>
            <a:chExt cx="2191599" cy="927558"/>
          </a:xfrm>
        </p:grpSpPr>
        <p:sp>
          <p:nvSpPr>
            <p:cNvPr id="14" name="矩形 13"/>
            <p:cNvSpPr/>
            <p:nvPr/>
          </p:nvSpPr>
          <p:spPr>
            <a:xfrm>
              <a:off x="471218" y="2612182"/>
              <a:ext cx="1532833" cy="506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Data Preprocessing</a:t>
              </a:r>
              <a:r>
                <a:rPr lang="zh-CN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71218" y="2905916"/>
              <a:ext cx="2191599" cy="633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Speaker: Nayem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Will discuss about the preprocessing done on the dataset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52155" y="5219700"/>
            <a:ext cx="3538220" cy="1236870"/>
            <a:chOff x="467746" y="2612182"/>
            <a:chExt cx="2191599" cy="927558"/>
          </a:xfrm>
        </p:grpSpPr>
        <p:sp>
          <p:nvSpPr>
            <p:cNvPr id="18" name="矩形 17"/>
            <p:cNvSpPr/>
            <p:nvPr/>
          </p:nvSpPr>
          <p:spPr>
            <a:xfrm>
              <a:off x="467746" y="2612182"/>
              <a:ext cx="1919028" cy="506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Model (Training and Eval)</a:t>
              </a:r>
              <a:r>
                <a:rPr lang="zh-CN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</a:rPr>
                <a:t>
</a:t>
              </a:r>
              <a:endParaRPr lang="en-US" altLang="zh-CN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67746" y="2905916"/>
              <a:ext cx="2191599" cy="6338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7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Speaker: Junaid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Will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charset="0"/>
                  <a:ea typeface="Calibri" panose="020F0502020204030204" charset="0"/>
                  <a:sym typeface="+mn-ea"/>
                </a:rPr>
                <a:t>speak about Model design, training and evaluation of model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charset="0"/>
                <a:ea typeface="Calibri" panose="020F0502020204030204" charset="0"/>
              </a:endParaRPr>
            </a:p>
          </p:txBody>
        </p:sp>
      </p:grpSp>
      <p:pic>
        <p:nvPicPr>
          <p:cNvPr id="21" name="Content Placeholder 20" descr="data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84810" y="1617345"/>
            <a:ext cx="3669030" cy="3453130"/>
          </a:xfrm>
          <a:prstGeom prst="rect">
            <a:avLst/>
          </a:prstGeom>
        </p:spPr>
      </p:pic>
      <p:pic>
        <p:nvPicPr>
          <p:cNvPr id="22" name="Content Placeholder 21" descr="data-preprocessing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525010" y="1691005"/>
            <a:ext cx="3314700" cy="1200150"/>
          </a:xfrm>
          <a:prstGeom prst="rect">
            <a:avLst/>
          </a:prstGeom>
        </p:spPr>
      </p:pic>
      <p:pic>
        <p:nvPicPr>
          <p:cNvPr id="24" name="Picture 23" descr="data-preprocessing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010" y="3108325"/>
            <a:ext cx="3314065" cy="1962785"/>
          </a:xfrm>
          <a:prstGeom prst="rect">
            <a:avLst/>
          </a:prstGeom>
        </p:spPr>
      </p:pic>
      <p:pic>
        <p:nvPicPr>
          <p:cNvPr id="25" name="Picture 24" descr="model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2155" y="1933575"/>
            <a:ext cx="3537585" cy="3136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106"/>
            <a:ext cx="12220972" cy="278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 flipH="1">
            <a:off x="4437445" y="3050209"/>
            <a:ext cx="2857577" cy="91961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Live Demo</a:t>
            </a:r>
            <a:endParaRPr lang="zh-CN" altLang="en-US" sz="4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95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3106"/>
            <a:ext cx="12220972" cy="278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 flipH="1">
            <a:off x="4596469" y="3050209"/>
            <a:ext cx="2834237" cy="91961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l" fontAlgn="base">
              <a:lnSpc>
                <a:spcPct val="12000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sym typeface="Arial" panose="020B0604020202020204" pitchFamily="34" charset="0"/>
              </a:rPr>
              <a:t>Thank you</a:t>
            </a:r>
            <a:endParaRPr lang="zh-CN" altLang="en-US" sz="4800" b="1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07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14:prism dir="d" isInverted="1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 tmFilter="0,0; .5, 1; 1, 1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7d311b73-f9d3-4b91-b6f8-c98d9cfd796f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SimHei</vt:lpstr>
      <vt:lpstr>Calibri</vt:lpstr>
      <vt:lpstr>Arial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Home</cp:lastModifiedBy>
  <cp:revision>1097</cp:revision>
  <dcterms:created xsi:type="dcterms:W3CDTF">2018-03-01T02:03:00Z</dcterms:created>
  <dcterms:modified xsi:type="dcterms:W3CDTF">2021-07-04T22:36:22Z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  <property fmtid="{D5CDD505-2E9C-101B-9397-08002B2CF9AE}" pid="3" name="KSORubyTemplateID">
    <vt:lpwstr>2</vt:lpwstr>
  </property>
</Properties>
</file>